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4D83"/>
    <a:srgbClr val="FAFAEA"/>
    <a:srgbClr val="E6E4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52" y="5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79C9E-F49C-44DF-A693-F9323E75BC7A}" type="datetimeFigureOut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39985-9CC0-49DD-9371-B5C913069D0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022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agement picture + text a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36525" y="752475"/>
            <a:ext cx="8820150" cy="54943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820384" y="752475"/>
            <a:ext cx="3144837" cy="5494338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229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2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82244933"/>
              </p:ext>
            </p:extLst>
          </p:nvPr>
        </p:nvGraphicFramePr>
        <p:xfrm>
          <a:off x="319160" y="3163257"/>
          <a:ext cx="8469918" cy="2058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</a:tbl>
          </a:graphicData>
        </a:graphic>
      </p:graphicFrame>
      <p:sp>
        <p:nvSpPr>
          <p:cNvPr id="7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8"/>
            <a:ext cx="8469918" cy="2974129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  <a:lvl5pPr>
              <a:defRPr/>
            </a:lvl5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 </a:t>
            </a:r>
            <a:r>
              <a:rPr lang="en-US" dirty="0" err="1"/>
              <a:t>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47870" y="4021314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47870" y="4665632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68987796"/>
              </p:ext>
            </p:extLst>
          </p:nvPr>
        </p:nvGraphicFramePr>
        <p:xfrm>
          <a:off x="319161" y="3987012"/>
          <a:ext cx="5474889" cy="589927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8992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52465563"/>
              </p:ext>
            </p:extLst>
          </p:nvPr>
        </p:nvGraphicFramePr>
        <p:xfrm>
          <a:off x="319160" y="4653139"/>
          <a:ext cx="5474889" cy="568118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811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91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dict - Explain 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457198" y="1095877"/>
            <a:ext cx="8507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Predict</a:t>
            </a: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197" y="1546523"/>
            <a:ext cx="4230687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57198" y="3274760"/>
            <a:ext cx="4230687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4794250" y="931491"/>
            <a:ext cx="3879850" cy="452072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9770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erve - Ex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457199" y="2049707"/>
            <a:ext cx="8507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Observe</a:t>
            </a: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75395" y="2477316"/>
            <a:ext cx="5562599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57199" y="4224843"/>
            <a:ext cx="8216901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6400800" y="931491"/>
            <a:ext cx="2273300" cy="2709582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add picture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457199" y="925794"/>
            <a:ext cx="5562599" cy="80045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defRPr sz="20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practical instruction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3656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lking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584476" y="2512465"/>
            <a:ext cx="1970291" cy="1401510"/>
            <a:chOff x="0" y="0"/>
            <a:chExt cx="1428115" cy="973455"/>
          </a:xfrm>
        </p:grpSpPr>
        <p:grpSp>
          <p:nvGrpSpPr>
            <p:cNvPr id="7" name="Group 6"/>
            <p:cNvGrpSpPr>
              <a:grpSpLocks noChangeAspect="1"/>
            </p:cNvGrpSpPr>
            <p:nvPr userDrawn="1"/>
          </p:nvGrpSpPr>
          <p:grpSpPr>
            <a:xfrm>
              <a:off x="200025" y="0"/>
              <a:ext cx="475615" cy="611505"/>
              <a:chOff x="0" y="0"/>
              <a:chExt cx="527901" cy="688156"/>
            </a:xfrm>
          </p:grpSpPr>
          <p:sp>
            <p:nvSpPr>
              <p:cNvPr id="20" name="Freeform 19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21" name="Oval 20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8" name="Group 7"/>
            <p:cNvGrpSpPr>
              <a:grpSpLocks noChangeAspect="1"/>
            </p:cNvGrpSpPr>
            <p:nvPr userDrawn="1"/>
          </p:nvGrpSpPr>
          <p:grpSpPr>
            <a:xfrm>
              <a:off x="0" y="276225"/>
              <a:ext cx="475615" cy="611505"/>
              <a:chOff x="0" y="0"/>
              <a:chExt cx="527901" cy="688156"/>
            </a:xfrm>
          </p:grpSpPr>
          <p:sp>
            <p:nvSpPr>
              <p:cNvPr id="18" name="Freeform 17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9" name="Oval 18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9" name="Group 8"/>
            <p:cNvGrpSpPr>
              <a:grpSpLocks noChangeAspect="1"/>
            </p:cNvGrpSpPr>
            <p:nvPr userDrawn="1"/>
          </p:nvGrpSpPr>
          <p:grpSpPr>
            <a:xfrm>
              <a:off x="638175" y="28575"/>
              <a:ext cx="475615" cy="611505"/>
              <a:chOff x="0" y="0"/>
              <a:chExt cx="527901" cy="688156"/>
            </a:xfrm>
          </p:grpSpPr>
          <p:sp>
            <p:nvSpPr>
              <p:cNvPr id="16" name="Freeform 15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7" name="Oval 16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10" name="Group 9"/>
            <p:cNvGrpSpPr>
              <a:grpSpLocks noChangeAspect="1"/>
            </p:cNvGrpSpPr>
            <p:nvPr userDrawn="1"/>
          </p:nvGrpSpPr>
          <p:grpSpPr>
            <a:xfrm>
              <a:off x="952500" y="361950"/>
              <a:ext cx="475615" cy="611505"/>
              <a:chOff x="0" y="0"/>
              <a:chExt cx="527901" cy="688156"/>
            </a:xfrm>
          </p:grpSpPr>
          <p:sp>
            <p:nvSpPr>
              <p:cNvPr id="14" name="Freeform 13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11" name="Group 10"/>
            <p:cNvGrpSpPr>
              <a:grpSpLocks noChangeAspect="1"/>
            </p:cNvGrpSpPr>
            <p:nvPr userDrawn="1"/>
          </p:nvGrpSpPr>
          <p:grpSpPr>
            <a:xfrm>
              <a:off x="342900" y="342900"/>
              <a:ext cx="475615" cy="611505"/>
              <a:chOff x="0" y="0"/>
              <a:chExt cx="527901" cy="688156"/>
            </a:xfrm>
          </p:grpSpPr>
          <p:sp>
            <p:nvSpPr>
              <p:cNvPr id="12" name="Freeform 11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</p:grpSp>
      <p:sp>
        <p:nvSpPr>
          <p:cNvPr id="35" name="Text Placeholder 34"/>
          <p:cNvSpPr>
            <a:spLocks noGrp="1"/>
          </p:cNvSpPr>
          <p:nvPr>
            <p:ph type="body" sz="quarter" idx="13" hasCustomPrompt="1"/>
          </p:nvPr>
        </p:nvSpPr>
        <p:spPr>
          <a:xfrm>
            <a:off x="680192" y="1103035"/>
            <a:ext cx="2992166" cy="10334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1pPr>
              <a:lnSpc>
                <a:spcPct val="114000"/>
              </a:lnSpc>
              <a:defRPr sz="1200" baseline="0"/>
            </a:lvl1pPr>
          </a:lstStyle>
          <a:p>
            <a:pPr lvl="0"/>
            <a:r>
              <a:rPr lang="en-US" dirty="0"/>
              <a:t>Add speech bubbles in this format:  Background RGB = 250, 250, 234  Text in Verdana 12+ Pt v. dark blue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9610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cused CLO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07649" y="835128"/>
            <a:ext cx="8494519" cy="404878"/>
          </a:xfrm>
        </p:spPr>
        <p:txBody>
          <a:bodyPr/>
          <a:lstStyle>
            <a:lvl1pPr>
              <a:defRPr sz="1600" i="1" baseline="0"/>
            </a:lvl1pPr>
          </a:lstStyle>
          <a:p>
            <a:pPr lvl="0"/>
            <a:r>
              <a:rPr lang="en-US" dirty="0"/>
              <a:t>Click to add instructions 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649" y="1242561"/>
            <a:ext cx="8494519" cy="405425"/>
          </a:xfrm>
        </p:spPr>
        <p:txBody>
          <a:bodyPr/>
          <a:lstStyle>
            <a:lvl1pPr>
              <a:defRPr sz="1600" i="1" baseline="0"/>
            </a:lvl1pPr>
          </a:lstStyle>
          <a:p>
            <a:pPr lvl="0"/>
            <a:r>
              <a:rPr lang="en-US" dirty="0"/>
              <a:t>Click to state which two words can be used to fill the gaps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307975" y="1803163"/>
            <a:ext cx="8494713" cy="435792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tIns="108000" bIns="180000"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900"/>
              </a:spcAft>
              <a:defRPr baseline="0"/>
            </a:lvl1pPr>
          </a:lstStyle>
          <a:p>
            <a:pPr lvl="0"/>
            <a:r>
              <a:rPr lang="en-US" dirty="0"/>
              <a:t>Click to add the sentences with _____ gaps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947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itiquing a re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4605" y="832586"/>
            <a:ext cx="8434790" cy="2397724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introduction for the item – and maybe add a picture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54605" y="3460560"/>
            <a:ext cx="8434790" cy="239772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tIns="10800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 question / questions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1790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anation s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144463" y="1427163"/>
            <a:ext cx="312737" cy="384175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23"/>
          <p:cNvSpPr>
            <a:spLocks noGrp="1"/>
          </p:cNvSpPr>
          <p:nvPr>
            <p:ph type="body" sz="quarter" idx="24" hasCustomPrompt="1"/>
          </p:nvPr>
        </p:nvSpPr>
        <p:spPr>
          <a:xfrm>
            <a:off x="143751" y="2027859"/>
            <a:ext cx="312737" cy="1042267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25" hasCustomPrompt="1"/>
          </p:nvPr>
        </p:nvSpPr>
        <p:spPr>
          <a:xfrm>
            <a:off x="141714" y="3254465"/>
            <a:ext cx="312737" cy="749188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23"/>
          <p:cNvSpPr>
            <a:spLocks noGrp="1"/>
          </p:cNvSpPr>
          <p:nvPr>
            <p:ph type="body" sz="quarter" idx="26" hasCustomPrompt="1"/>
          </p:nvPr>
        </p:nvSpPr>
        <p:spPr>
          <a:xfrm>
            <a:off x="141713" y="4250220"/>
            <a:ext cx="312737" cy="1055242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27" hasCustomPrompt="1"/>
          </p:nvPr>
        </p:nvSpPr>
        <p:spPr>
          <a:xfrm>
            <a:off x="160783" y="5527575"/>
            <a:ext cx="312737" cy="384545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60783" y="798100"/>
            <a:ext cx="8820737" cy="323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GB" sz="14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do:  </a:t>
            </a:r>
            <a:r>
              <a:rPr lang="en-GB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each row pick one statement that you think is right.  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701865" y="1430882"/>
            <a:ext cx="8323263" cy="417136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2" name="Text Placeholder 12"/>
          <p:cNvSpPr>
            <a:spLocks noGrp="1"/>
          </p:cNvSpPr>
          <p:nvPr>
            <p:ph type="body" sz="quarter" idx="36" hasCustomPrompt="1"/>
          </p:nvPr>
        </p:nvSpPr>
        <p:spPr>
          <a:xfrm>
            <a:off x="701864" y="5532587"/>
            <a:ext cx="8323263" cy="37953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37" hasCustomPrompt="1"/>
          </p:nvPr>
        </p:nvSpPr>
        <p:spPr>
          <a:xfrm>
            <a:off x="701864" y="2027483"/>
            <a:ext cx="4058144" cy="104335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38" hasCustomPrompt="1"/>
          </p:nvPr>
        </p:nvSpPr>
        <p:spPr>
          <a:xfrm>
            <a:off x="4966983" y="2025437"/>
            <a:ext cx="4058144" cy="104335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39" hasCustomPrompt="1"/>
          </p:nvPr>
        </p:nvSpPr>
        <p:spPr>
          <a:xfrm>
            <a:off x="701864" y="4249463"/>
            <a:ext cx="4058144" cy="1055999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40" hasCustomPrompt="1"/>
          </p:nvPr>
        </p:nvSpPr>
        <p:spPr>
          <a:xfrm>
            <a:off x="4966983" y="4247417"/>
            <a:ext cx="4058144" cy="1055999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7" name="Text Placeholder 12"/>
          <p:cNvSpPr>
            <a:spLocks noGrp="1"/>
          </p:cNvSpPr>
          <p:nvPr>
            <p:ph type="body" sz="quarter" idx="41" hasCustomPrompt="1"/>
          </p:nvPr>
        </p:nvSpPr>
        <p:spPr>
          <a:xfrm>
            <a:off x="701864" y="3264993"/>
            <a:ext cx="2657328" cy="75734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42" hasCustomPrompt="1"/>
          </p:nvPr>
        </p:nvSpPr>
        <p:spPr>
          <a:xfrm>
            <a:off x="3534831" y="3264993"/>
            <a:ext cx="2657328" cy="75734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43" hasCustomPrompt="1"/>
          </p:nvPr>
        </p:nvSpPr>
        <p:spPr>
          <a:xfrm>
            <a:off x="6367799" y="3279431"/>
            <a:ext cx="2657328" cy="75734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6750935" y="4497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45" hasCustomPrompt="1"/>
          </p:nvPr>
        </p:nvSpPr>
        <p:spPr>
          <a:xfrm>
            <a:off x="6903335" y="6021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46" hasCustomPrompt="1"/>
          </p:nvPr>
        </p:nvSpPr>
        <p:spPr>
          <a:xfrm>
            <a:off x="7055735" y="7545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47" hasCustomPrompt="1"/>
          </p:nvPr>
        </p:nvSpPr>
        <p:spPr>
          <a:xfrm>
            <a:off x="7208135" y="9069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7360535" y="10593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7512935" y="12117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686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king 2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43325" y="1435895"/>
            <a:ext cx="3600000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144463" y="1854200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4" name="Text Placeholder 11"/>
          <p:cNvSpPr>
            <a:spLocks noGrp="1"/>
          </p:cNvSpPr>
          <p:nvPr>
            <p:ph type="body" sz="quarter" idx="28" hasCustomPrompt="1"/>
          </p:nvPr>
        </p:nvSpPr>
        <p:spPr>
          <a:xfrm>
            <a:off x="143325" y="2588594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5" name="Text Placeholder 11"/>
          <p:cNvSpPr>
            <a:spLocks noGrp="1"/>
          </p:cNvSpPr>
          <p:nvPr>
            <p:ph type="body" sz="quarter" idx="29" hasCustomPrompt="1"/>
          </p:nvPr>
        </p:nvSpPr>
        <p:spPr>
          <a:xfrm>
            <a:off x="143325" y="3306964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11"/>
          <p:cNvSpPr>
            <a:spLocks noGrp="1"/>
          </p:cNvSpPr>
          <p:nvPr>
            <p:ph type="body" sz="quarter" idx="30" hasCustomPrompt="1"/>
          </p:nvPr>
        </p:nvSpPr>
        <p:spPr>
          <a:xfrm>
            <a:off x="144463" y="4028160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7" name="Text Placeholder 11"/>
          <p:cNvSpPr>
            <a:spLocks noGrp="1"/>
          </p:cNvSpPr>
          <p:nvPr>
            <p:ph type="body" sz="quarter" idx="31" hasCustomPrompt="1"/>
          </p:nvPr>
        </p:nvSpPr>
        <p:spPr>
          <a:xfrm>
            <a:off x="144463" y="4759727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8" name="Text Placeholder 11"/>
          <p:cNvSpPr>
            <a:spLocks noGrp="1"/>
          </p:cNvSpPr>
          <p:nvPr>
            <p:ph type="body" sz="quarter" idx="32" hasCustomPrompt="1"/>
          </p:nvPr>
        </p:nvSpPr>
        <p:spPr>
          <a:xfrm>
            <a:off x="144463" y="5558038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4" name="Text Placeholder 8"/>
          <p:cNvSpPr>
            <a:spLocks noGrp="1"/>
          </p:cNvSpPr>
          <p:nvPr>
            <p:ph type="body" sz="quarter" idx="33" hasCustomPrompt="1"/>
          </p:nvPr>
        </p:nvSpPr>
        <p:spPr>
          <a:xfrm>
            <a:off x="5364488" y="1434672"/>
            <a:ext cx="3600000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5" name="Text Placeholder 11"/>
          <p:cNvSpPr>
            <a:spLocks noGrp="1"/>
          </p:cNvSpPr>
          <p:nvPr>
            <p:ph type="body" sz="quarter" idx="34" hasCustomPrompt="1"/>
          </p:nvPr>
        </p:nvSpPr>
        <p:spPr>
          <a:xfrm>
            <a:off x="5365626" y="1852977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6" name="Text Placeholder 11"/>
          <p:cNvSpPr>
            <a:spLocks noGrp="1"/>
          </p:cNvSpPr>
          <p:nvPr>
            <p:ph type="body" sz="quarter" idx="35" hasCustomPrompt="1"/>
          </p:nvPr>
        </p:nvSpPr>
        <p:spPr>
          <a:xfrm>
            <a:off x="5364488" y="2587371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7" name="Text Placeholder 11"/>
          <p:cNvSpPr>
            <a:spLocks noGrp="1"/>
          </p:cNvSpPr>
          <p:nvPr>
            <p:ph type="body" sz="quarter" idx="36" hasCustomPrompt="1"/>
          </p:nvPr>
        </p:nvSpPr>
        <p:spPr>
          <a:xfrm>
            <a:off x="5364488" y="3305741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8" name="Text Placeholder 11"/>
          <p:cNvSpPr>
            <a:spLocks noGrp="1"/>
          </p:cNvSpPr>
          <p:nvPr>
            <p:ph type="body" sz="quarter" idx="37" hasCustomPrompt="1"/>
          </p:nvPr>
        </p:nvSpPr>
        <p:spPr>
          <a:xfrm>
            <a:off x="5365626" y="4026937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9" name="Text Placeholder 11"/>
          <p:cNvSpPr>
            <a:spLocks noGrp="1"/>
          </p:cNvSpPr>
          <p:nvPr>
            <p:ph type="body" sz="quarter" idx="38" hasCustomPrompt="1"/>
          </p:nvPr>
        </p:nvSpPr>
        <p:spPr>
          <a:xfrm>
            <a:off x="5365626" y="4758504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0" name="Text Placeholder 11"/>
          <p:cNvSpPr>
            <a:spLocks noGrp="1"/>
          </p:cNvSpPr>
          <p:nvPr>
            <p:ph type="body" sz="quarter" idx="39" hasCustomPrompt="1"/>
          </p:nvPr>
        </p:nvSpPr>
        <p:spPr>
          <a:xfrm>
            <a:off x="5365626" y="5556815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1" name="Text Placeholder 11"/>
          <p:cNvSpPr>
            <a:spLocks noGrp="1"/>
          </p:cNvSpPr>
          <p:nvPr>
            <p:ph type="body" sz="quarter" idx="40" hasCustomPrompt="1"/>
          </p:nvPr>
        </p:nvSpPr>
        <p:spPr>
          <a:xfrm>
            <a:off x="143325" y="3305741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2" name="Text Placeholder 11"/>
          <p:cNvSpPr>
            <a:spLocks noGrp="1"/>
          </p:cNvSpPr>
          <p:nvPr>
            <p:ph type="body" sz="quarter" idx="41" hasCustomPrompt="1"/>
          </p:nvPr>
        </p:nvSpPr>
        <p:spPr>
          <a:xfrm>
            <a:off x="144463" y="4026937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3" name="Text Placeholder 11"/>
          <p:cNvSpPr>
            <a:spLocks noGrp="1"/>
          </p:cNvSpPr>
          <p:nvPr>
            <p:ph type="body" sz="quarter" idx="42" hasCustomPrompt="1"/>
          </p:nvPr>
        </p:nvSpPr>
        <p:spPr>
          <a:xfrm>
            <a:off x="144463" y="4758504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4" name="Text Placeholder 11"/>
          <p:cNvSpPr>
            <a:spLocks noGrp="1"/>
          </p:cNvSpPr>
          <p:nvPr>
            <p:ph type="body" sz="quarter" idx="43" hasCustomPrompt="1"/>
          </p:nvPr>
        </p:nvSpPr>
        <p:spPr>
          <a:xfrm>
            <a:off x="144463" y="5556815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3251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king 3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Placeholder 11"/>
          <p:cNvSpPr>
            <a:spLocks noGrp="1"/>
          </p:cNvSpPr>
          <p:nvPr>
            <p:ph type="body" sz="quarter" idx="57" hasCustomPrompt="1"/>
          </p:nvPr>
        </p:nvSpPr>
        <p:spPr>
          <a:xfrm>
            <a:off x="6769406" y="1920692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7" name="Text Placeholder 11"/>
          <p:cNvSpPr>
            <a:spLocks noGrp="1"/>
          </p:cNvSpPr>
          <p:nvPr>
            <p:ph type="body" sz="quarter" idx="58" hasCustomPrompt="1"/>
          </p:nvPr>
        </p:nvSpPr>
        <p:spPr>
          <a:xfrm>
            <a:off x="6768268" y="2655086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8" name="Text Placeholder 11"/>
          <p:cNvSpPr>
            <a:spLocks noGrp="1"/>
          </p:cNvSpPr>
          <p:nvPr>
            <p:ph type="body" sz="quarter" idx="59" hasCustomPrompt="1"/>
          </p:nvPr>
        </p:nvSpPr>
        <p:spPr>
          <a:xfrm>
            <a:off x="6768268" y="3372233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9" name="Text Placeholder 11"/>
          <p:cNvSpPr>
            <a:spLocks noGrp="1"/>
          </p:cNvSpPr>
          <p:nvPr>
            <p:ph type="body" sz="quarter" idx="60" hasCustomPrompt="1"/>
          </p:nvPr>
        </p:nvSpPr>
        <p:spPr>
          <a:xfrm>
            <a:off x="6769406" y="4093429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0" name="Text Placeholder 11"/>
          <p:cNvSpPr>
            <a:spLocks noGrp="1"/>
          </p:cNvSpPr>
          <p:nvPr>
            <p:ph type="body" sz="quarter" idx="61" hasCustomPrompt="1"/>
          </p:nvPr>
        </p:nvSpPr>
        <p:spPr>
          <a:xfrm>
            <a:off x="6769406" y="4824996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1" name="Text Placeholder 11"/>
          <p:cNvSpPr>
            <a:spLocks noGrp="1"/>
          </p:cNvSpPr>
          <p:nvPr>
            <p:ph type="body" sz="quarter" idx="62" hasCustomPrompt="1"/>
          </p:nvPr>
        </p:nvSpPr>
        <p:spPr>
          <a:xfrm>
            <a:off x="6769406" y="5623307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9" name="Text Placeholder 11"/>
          <p:cNvSpPr>
            <a:spLocks noGrp="1"/>
          </p:cNvSpPr>
          <p:nvPr>
            <p:ph type="body" sz="quarter" idx="51" hasCustomPrompt="1"/>
          </p:nvPr>
        </p:nvSpPr>
        <p:spPr>
          <a:xfrm>
            <a:off x="163946" y="2655086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0" name="Text Placeholder 11"/>
          <p:cNvSpPr>
            <a:spLocks noGrp="1"/>
          </p:cNvSpPr>
          <p:nvPr>
            <p:ph type="body" sz="quarter" idx="52" hasCustomPrompt="1"/>
          </p:nvPr>
        </p:nvSpPr>
        <p:spPr>
          <a:xfrm>
            <a:off x="163946" y="3372233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1" name="Text Placeholder 11"/>
          <p:cNvSpPr>
            <a:spLocks noGrp="1"/>
          </p:cNvSpPr>
          <p:nvPr>
            <p:ph type="body" sz="quarter" idx="53" hasCustomPrompt="1"/>
          </p:nvPr>
        </p:nvSpPr>
        <p:spPr>
          <a:xfrm>
            <a:off x="165084" y="4093429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3" name="Text Placeholder 11"/>
          <p:cNvSpPr>
            <a:spLocks noGrp="1"/>
          </p:cNvSpPr>
          <p:nvPr>
            <p:ph type="body" sz="quarter" idx="55" hasCustomPrompt="1"/>
          </p:nvPr>
        </p:nvSpPr>
        <p:spPr>
          <a:xfrm>
            <a:off x="165084" y="5623307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2" name="Text Placeholder 11"/>
          <p:cNvSpPr>
            <a:spLocks noGrp="1"/>
          </p:cNvSpPr>
          <p:nvPr>
            <p:ph type="body" sz="quarter" idx="54" hasCustomPrompt="1"/>
          </p:nvPr>
        </p:nvSpPr>
        <p:spPr>
          <a:xfrm>
            <a:off x="165084" y="4824996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5" name="Text Placeholder 8"/>
          <p:cNvSpPr>
            <a:spLocks noGrp="1"/>
          </p:cNvSpPr>
          <p:nvPr>
            <p:ph type="body" sz="quarter" idx="42" hasCustomPrompt="1"/>
          </p:nvPr>
        </p:nvSpPr>
        <p:spPr>
          <a:xfrm>
            <a:off x="3072833" y="1502387"/>
            <a:ext cx="2960052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6" name="Text Placeholder 11"/>
          <p:cNvSpPr>
            <a:spLocks noGrp="1"/>
          </p:cNvSpPr>
          <p:nvPr>
            <p:ph type="body" sz="quarter" idx="43" hasCustomPrompt="1"/>
          </p:nvPr>
        </p:nvSpPr>
        <p:spPr>
          <a:xfrm>
            <a:off x="3073769" y="1920692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7" name="Text Placeholder 11"/>
          <p:cNvSpPr>
            <a:spLocks noGrp="1"/>
          </p:cNvSpPr>
          <p:nvPr>
            <p:ph type="body" sz="quarter" idx="44" hasCustomPrompt="1"/>
          </p:nvPr>
        </p:nvSpPr>
        <p:spPr>
          <a:xfrm>
            <a:off x="3072631" y="2655086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8" name="Text Placeholder 11"/>
          <p:cNvSpPr>
            <a:spLocks noGrp="1"/>
          </p:cNvSpPr>
          <p:nvPr>
            <p:ph type="body" sz="quarter" idx="45" hasCustomPrompt="1"/>
          </p:nvPr>
        </p:nvSpPr>
        <p:spPr>
          <a:xfrm>
            <a:off x="3072631" y="3372233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9" name="Text Placeholder 11"/>
          <p:cNvSpPr>
            <a:spLocks noGrp="1"/>
          </p:cNvSpPr>
          <p:nvPr>
            <p:ph type="body" sz="quarter" idx="46" hasCustomPrompt="1"/>
          </p:nvPr>
        </p:nvSpPr>
        <p:spPr>
          <a:xfrm>
            <a:off x="3073769" y="4093429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0" name="Text Placeholder 11"/>
          <p:cNvSpPr>
            <a:spLocks noGrp="1"/>
          </p:cNvSpPr>
          <p:nvPr>
            <p:ph type="body" sz="quarter" idx="47" hasCustomPrompt="1"/>
          </p:nvPr>
        </p:nvSpPr>
        <p:spPr>
          <a:xfrm>
            <a:off x="3073769" y="4824996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1" name="Text Placeholder 11"/>
          <p:cNvSpPr>
            <a:spLocks noGrp="1"/>
          </p:cNvSpPr>
          <p:nvPr>
            <p:ph type="body" sz="quarter" idx="48" hasCustomPrompt="1"/>
          </p:nvPr>
        </p:nvSpPr>
        <p:spPr>
          <a:xfrm>
            <a:off x="3073769" y="5623307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7" name="Text Placeholder 8"/>
          <p:cNvSpPr>
            <a:spLocks noGrp="1"/>
          </p:cNvSpPr>
          <p:nvPr>
            <p:ph type="body" sz="quarter" idx="49" hasCustomPrompt="1"/>
          </p:nvPr>
        </p:nvSpPr>
        <p:spPr>
          <a:xfrm>
            <a:off x="164148" y="1502387"/>
            <a:ext cx="2174436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8" name="Text Placeholder 11"/>
          <p:cNvSpPr>
            <a:spLocks noGrp="1"/>
          </p:cNvSpPr>
          <p:nvPr>
            <p:ph type="body" sz="quarter" idx="50" hasCustomPrompt="1"/>
          </p:nvPr>
        </p:nvSpPr>
        <p:spPr>
          <a:xfrm>
            <a:off x="165084" y="1920692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5" name="Text Placeholder 8"/>
          <p:cNvSpPr>
            <a:spLocks noGrp="1"/>
          </p:cNvSpPr>
          <p:nvPr>
            <p:ph type="body" sz="quarter" idx="56" hasCustomPrompt="1"/>
          </p:nvPr>
        </p:nvSpPr>
        <p:spPr>
          <a:xfrm>
            <a:off x="6768712" y="1502387"/>
            <a:ext cx="2195776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212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ering an expla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43751" y="5544264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e.g. the start of the explanation ...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9" hasCustomPrompt="1"/>
          </p:nvPr>
        </p:nvSpPr>
        <p:spPr>
          <a:xfrm>
            <a:off x="143751" y="2289654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143751" y="1457649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27" hasCustomPrompt="1"/>
          </p:nvPr>
        </p:nvSpPr>
        <p:spPr>
          <a:xfrm>
            <a:off x="143751" y="478935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9" name="Text Placeholder 11"/>
          <p:cNvSpPr>
            <a:spLocks noGrp="1"/>
          </p:cNvSpPr>
          <p:nvPr>
            <p:ph type="body" sz="quarter" idx="28" hasCustomPrompt="1"/>
          </p:nvPr>
        </p:nvSpPr>
        <p:spPr>
          <a:xfrm>
            <a:off x="143751" y="3952621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9" hasCustomPrompt="1"/>
          </p:nvPr>
        </p:nvSpPr>
        <p:spPr>
          <a:xfrm>
            <a:off x="143751" y="311588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0" name="Text Placeholder 11"/>
          <p:cNvSpPr>
            <a:spLocks noGrp="1"/>
          </p:cNvSpPr>
          <p:nvPr>
            <p:ph type="body" sz="quarter" idx="30" hasCustomPrompt="1"/>
          </p:nvPr>
        </p:nvSpPr>
        <p:spPr>
          <a:xfrm>
            <a:off x="4643901" y="2289654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1" name="Text Placeholder 11"/>
          <p:cNvSpPr>
            <a:spLocks noGrp="1"/>
          </p:cNvSpPr>
          <p:nvPr>
            <p:ph type="body" sz="quarter" idx="31" hasCustomPrompt="1"/>
          </p:nvPr>
        </p:nvSpPr>
        <p:spPr>
          <a:xfrm>
            <a:off x="4643901" y="1457649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2" name="Text Placeholder 11"/>
          <p:cNvSpPr>
            <a:spLocks noGrp="1"/>
          </p:cNvSpPr>
          <p:nvPr>
            <p:ph type="body" sz="quarter" idx="32" hasCustomPrompt="1"/>
          </p:nvPr>
        </p:nvSpPr>
        <p:spPr>
          <a:xfrm>
            <a:off x="4643901" y="478935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3" name="Text Placeholder 11"/>
          <p:cNvSpPr>
            <a:spLocks noGrp="1"/>
          </p:cNvSpPr>
          <p:nvPr>
            <p:ph type="body" sz="quarter" idx="33" hasCustomPrompt="1"/>
          </p:nvPr>
        </p:nvSpPr>
        <p:spPr>
          <a:xfrm>
            <a:off x="4643901" y="3952621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4" name="Text Placeholder 11"/>
          <p:cNvSpPr>
            <a:spLocks noGrp="1"/>
          </p:cNvSpPr>
          <p:nvPr>
            <p:ph type="body" sz="quarter" idx="34" hasCustomPrompt="1"/>
          </p:nvPr>
        </p:nvSpPr>
        <p:spPr>
          <a:xfrm>
            <a:off x="4643901" y="311588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07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5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85204664"/>
              </p:ext>
            </p:extLst>
          </p:nvPr>
        </p:nvGraphicFramePr>
        <p:xfrm>
          <a:off x="457207" y="2751138"/>
          <a:ext cx="8285148" cy="31673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698011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676590"/>
                  </a:ext>
                </a:extLst>
              </a:tr>
            </a:tbl>
          </a:graphicData>
        </a:graphic>
      </p:graphicFrame>
      <p:sp>
        <p:nvSpPr>
          <p:cNvPr id="17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1760878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2751138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85" y="3399194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523985" y="4053034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523985" y="4714786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523984" y="5373991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5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26846131"/>
              </p:ext>
            </p:extLst>
          </p:nvPr>
        </p:nvGraphicFramePr>
        <p:xfrm>
          <a:off x="457200" y="275113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46572355"/>
              </p:ext>
            </p:extLst>
          </p:nvPr>
        </p:nvGraphicFramePr>
        <p:xfrm>
          <a:off x="457200" y="340132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717737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52709460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728463667"/>
              </p:ext>
            </p:extLst>
          </p:nvPr>
        </p:nvGraphicFramePr>
        <p:xfrm>
          <a:off x="457199" y="5382654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761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ritten arti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68350"/>
            <a:ext cx="8820075" cy="533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1pPr>
              <a:lnSpc>
                <a:spcPct val="114000"/>
              </a:lnSpc>
              <a:defRPr sz="1600" baseline="0"/>
            </a:lvl1pPr>
          </a:lstStyle>
          <a:p>
            <a:pPr lvl="0"/>
            <a:r>
              <a:rPr lang="en-US" dirty="0"/>
              <a:t>Click to add written article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03438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alysing an argument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2"/>
          <p:cNvSpPr>
            <a:spLocks noGrp="1"/>
          </p:cNvSpPr>
          <p:nvPr>
            <p:ph type="body" sz="quarter" idx="39" hasCustomPrompt="1"/>
          </p:nvPr>
        </p:nvSpPr>
        <p:spPr>
          <a:xfrm>
            <a:off x="6307161" y="3418012"/>
            <a:ext cx="2657327" cy="104943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0"/>
            <a:ext cx="8820150" cy="820929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1" hasCustomPrompt="1"/>
          </p:nvPr>
        </p:nvSpPr>
        <p:spPr>
          <a:xfrm>
            <a:off x="177815" y="2047509"/>
            <a:ext cx="3960000" cy="765768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7" hasCustomPrompt="1"/>
          </p:nvPr>
        </p:nvSpPr>
        <p:spPr>
          <a:xfrm>
            <a:off x="5004488" y="2052868"/>
            <a:ext cx="3960000" cy="765768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33" hasCustomPrompt="1"/>
          </p:nvPr>
        </p:nvSpPr>
        <p:spPr>
          <a:xfrm>
            <a:off x="143751" y="3418012"/>
            <a:ext cx="2657327" cy="104943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8" hasCustomPrompt="1"/>
          </p:nvPr>
        </p:nvSpPr>
        <p:spPr>
          <a:xfrm>
            <a:off x="3225456" y="3416571"/>
            <a:ext cx="2657327" cy="104943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36" hasCustomPrompt="1"/>
          </p:nvPr>
        </p:nvSpPr>
        <p:spPr>
          <a:xfrm>
            <a:off x="177815" y="5070741"/>
            <a:ext cx="8803705" cy="616541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6494561" y="281199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45" hasCustomPrompt="1"/>
          </p:nvPr>
        </p:nvSpPr>
        <p:spPr>
          <a:xfrm>
            <a:off x="6750935" y="4497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46" hasCustomPrompt="1"/>
          </p:nvPr>
        </p:nvSpPr>
        <p:spPr>
          <a:xfrm>
            <a:off x="6903335" y="6021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47" hasCustomPrompt="1"/>
          </p:nvPr>
        </p:nvSpPr>
        <p:spPr>
          <a:xfrm>
            <a:off x="7055735" y="7545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48" hasCustomPrompt="1"/>
          </p:nvPr>
        </p:nvSpPr>
        <p:spPr>
          <a:xfrm>
            <a:off x="7208135" y="9069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7360535" y="10593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944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dtfy Evdnc for knwldg clms tb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06026" y="6288879"/>
            <a:ext cx="28956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154479" y="1414509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 b="0"/>
            </a:lvl1pPr>
          </a:lstStyle>
          <a:p>
            <a:pPr lvl="0"/>
            <a:r>
              <a:rPr lang="en-US" dirty="0"/>
              <a:t>Click to add table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807314" y="1414195"/>
            <a:ext cx="1080000" cy="540000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4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True or false?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883089" y="1414258"/>
            <a:ext cx="1080000" cy="540000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4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Evidence?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 hasCustomPrompt="1"/>
          </p:nvPr>
        </p:nvSpPr>
        <p:spPr>
          <a:xfrm>
            <a:off x="6807314" y="1952508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7882813" y="195257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23" hasCustomPrompt="1"/>
          </p:nvPr>
        </p:nvSpPr>
        <p:spPr>
          <a:xfrm>
            <a:off x="6807314" y="2489909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24" hasCustomPrompt="1"/>
          </p:nvPr>
        </p:nvSpPr>
        <p:spPr>
          <a:xfrm>
            <a:off x="7882813" y="2490166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26" hasCustomPrompt="1"/>
          </p:nvPr>
        </p:nvSpPr>
        <p:spPr>
          <a:xfrm>
            <a:off x="6807314" y="303038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27" hasCustomPrompt="1"/>
          </p:nvPr>
        </p:nvSpPr>
        <p:spPr>
          <a:xfrm>
            <a:off x="7883400" y="303038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8" name="Text Placeholder 18"/>
          <p:cNvSpPr>
            <a:spLocks noGrp="1"/>
          </p:cNvSpPr>
          <p:nvPr>
            <p:ph type="body" sz="quarter" idx="29" hasCustomPrompt="1"/>
          </p:nvPr>
        </p:nvSpPr>
        <p:spPr>
          <a:xfrm>
            <a:off x="6807314" y="3566512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9" name="Text Placeholder 18"/>
          <p:cNvSpPr>
            <a:spLocks noGrp="1"/>
          </p:cNvSpPr>
          <p:nvPr>
            <p:ph type="body" sz="quarter" idx="30" hasCustomPrompt="1"/>
          </p:nvPr>
        </p:nvSpPr>
        <p:spPr>
          <a:xfrm>
            <a:off x="7883400" y="356668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1" name="Text Placeholder 18"/>
          <p:cNvSpPr>
            <a:spLocks noGrp="1"/>
          </p:cNvSpPr>
          <p:nvPr>
            <p:ph type="body" sz="quarter" idx="32" hasCustomPrompt="1"/>
          </p:nvPr>
        </p:nvSpPr>
        <p:spPr>
          <a:xfrm>
            <a:off x="6807314" y="4105064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2" name="Text Placeholder 18"/>
          <p:cNvSpPr>
            <a:spLocks noGrp="1"/>
          </p:cNvSpPr>
          <p:nvPr>
            <p:ph type="body" sz="quarter" idx="33" hasCustomPrompt="1"/>
          </p:nvPr>
        </p:nvSpPr>
        <p:spPr>
          <a:xfrm>
            <a:off x="7883400" y="4106353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4" name="Text Placeholder 18"/>
          <p:cNvSpPr>
            <a:spLocks noGrp="1"/>
          </p:cNvSpPr>
          <p:nvPr>
            <p:ph type="body" sz="quarter" idx="35" hasCustomPrompt="1"/>
          </p:nvPr>
        </p:nvSpPr>
        <p:spPr>
          <a:xfrm>
            <a:off x="6811295" y="4647755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5" name="Text Placeholder 18"/>
          <p:cNvSpPr>
            <a:spLocks noGrp="1"/>
          </p:cNvSpPr>
          <p:nvPr>
            <p:ph type="body" sz="quarter" idx="36" hasCustomPrompt="1"/>
          </p:nvPr>
        </p:nvSpPr>
        <p:spPr>
          <a:xfrm>
            <a:off x="7882001" y="4649199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154480" y="1955448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0" name="Text Placeholder 8"/>
          <p:cNvSpPr>
            <a:spLocks noGrp="1"/>
          </p:cNvSpPr>
          <p:nvPr>
            <p:ph type="body" sz="quarter" idx="37" hasCustomPrompt="1"/>
          </p:nvPr>
        </p:nvSpPr>
        <p:spPr>
          <a:xfrm>
            <a:off x="154481" y="2493662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1" name="Text Placeholder 8"/>
          <p:cNvSpPr>
            <a:spLocks noGrp="1"/>
          </p:cNvSpPr>
          <p:nvPr>
            <p:ph type="body" sz="quarter" idx="38" hasCustomPrompt="1"/>
          </p:nvPr>
        </p:nvSpPr>
        <p:spPr>
          <a:xfrm>
            <a:off x="154482" y="3030046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2" name="Text Placeholder 8"/>
          <p:cNvSpPr>
            <a:spLocks noGrp="1"/>
          </p:cNvSpPr>
          <p:nvPr>
            <p:ph type="body" sz="quarter" idx="39" hasCustomPrompt="1"/>
          </p:nvPr>
        </p:nvSpPr>
        <p:spPr>
          <a:xfrm>
            <a:off x="155773" y="3567118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3" name="Text Placeholder 8"/>
          <p:cNvSpPr>
            <a:spLocks noGrp="1"/>
          </p:cNvSpPr>
          <p:nvPr>
            <p:ph type="body" sz="quarter" idx="40" hasCustomPrompt="1"/>
          </p:nvPr>
        </p:nvSpPr>
        <p:spPr>
          <a:xfrm>
            <a:off x="155773" y="4109199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4" name="Text Placeholder 8"/>
          <p:cNvSpPr>
            <a:spLocks noGrp="1"/>
          </p:cNvSpPr>
          <p:nvPr>
            <p:ph type="body" sz="quarter" idx="41" hasCustomPrompt="1"/>
          </p:nvPr>
        </p:nvSpPr>
        <p:spPr>
          <a:xfrm>
            <a:off x="155181" y="4647505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43751" y="5303060"/>
            <a:ext cx="8820150" cy="805760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more information 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4591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tem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4605" y="832585"/>
            <a:ext cx="8434790" cy="5178425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introduction for the item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3605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agement picture + text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44463" y="760413"/>
            <a:ext cx="8820150" cy="55038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44463" y="4990730"/>
            <a:ext cx="8820150" cy="1290637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93541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gagement picture + text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44463" y="760413"/>
            <a:ext cx="8820150" cy="55038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44463" y="4990730"/>
            <a:ext cx="8820150" cy="1290637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6237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gagement picture + text a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36525" y="752475"/>
            <a:ext cx="8820150" cy="54943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820384" y="752475"/>
            <a:ext cx="3144837" cy="5494338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92580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8C310-822D-4ECA-8F63-D08185EDC280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586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8000"/>
            <a:ext cx="8229600" cy="5184000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748A-A193-4664-9535-CCDBB83CF160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9539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08000"/>
            <a:ext cx="4038600" cy="5184000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08000"/>
            <a:ext cx="4038600" cy="5184000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39C1-A2BB-4643-8519-0F1DDB3FDEE8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6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4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1582004"/>
              </p:ext>
            </p:extLst>
          </p:nvPr>
        </p:nvGraphicFramePr>
        <p:xfrm>
          <a:off x="457207" y="3407767"/>
          <a:ext cx="8285148" cy="251052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</a:tbl>
          </a:graphicData>
        </a:graphic>
      </p:graphicFrame>
      <p:sp>
        <p:nvSpPr>
          <p:cNvPr id="11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2429794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3992" y="3415646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77" y="406370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523977" y="471754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523977" y="5379294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437101816"/>
              </p:ext>
            </p:extLst>
          </p:nvPr>
        </p:nvGraphicFramePr>
        <p:xfrm>
          <a:off x="457200" y="340132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59779374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59023494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0698128"/>
              </p:ext>
            </p:extLst>
          </p:nvPr>
        </p:nvGraphicFramePr>
        <p:xfrm>
          <a:off x="457199" y="5382654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7003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67017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44752"/>
            <a:ext cx="4040188" cy="4772851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767017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752"/>
            <a:ext cx="4041775" cy="4772851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6AC93-727D-4304-88E9-BAE5E70D7B0A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339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80E9-3AA2-411F-A0FB-A064364E468C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4394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A42-47A0-4239-9474-9D40BB1CC951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3351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2000" y="713232"/>
            <a:ext cx="8820000" cy="450799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00" y="5339906"/>
            <a:ext cx="8820000" cy="969454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400" b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847A-CBD7-42CB-9D38-75C4994C33C1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61632" y="26336"/>
            <a:ext cx="8820737" cy="576000"/>
          </a:xfrm>
        </p:spPr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119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3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583173103"/>
              </p:ext>
            </p:extLst>
          </p:nvPr>
        </p:nvGraphicFramePr>
        <p:xfrm>
          <a:off x="457207" y="3407767"/>
          <a:ext cx="8285148" cy="185368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</a:tbl>
          </a:graphicData>
        </a:graphic>
      </p:graphicFrame>
      <p:sp>
        <p:nvSpPr>
          <p:cNvPr id="10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2429794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3992" y="3415646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77" y="406370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523977" y="471754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23941559"/>
              </p:ext>
            </p:extLst>
          </p:nvPr>
        </p:nvGraphicFramePr>
        <p:xfrm>
          <a:off x="457200" y="340132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07051780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2734929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658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2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19279608"/>
              </p:ext>
            </p:extLst>
          </p:nvPr>
        </p:nvGraphicFramePr>
        <p:xfrm>
          <a:off x="485639" y="4055823"/>
          <a:ext cx="8285148" cy="119684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</a:tbl>
          </a:graphicData>
        </a:graphic>
      </p:graphicFrame>
      <p:sp>
        <p:nvSpPr>
          <p:cNvPr id="9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3058518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4055823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85" y="4703879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47962082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892349488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568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 multicho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9"/>
            <a:ext cx="8469918" cy="965868"/>
          </a:xfrm>
          <a:solidFill>
            <a:srgbClr val="FAFAEA"/>
          </a:solidFill>
          <a:ln>
            <a:solidFill>
              <a:srgbClr val="214D83"/>
            </a:solidFill>
          </a:ln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1746429" y="2204816"/>
            <a:ext cx="5760000" cy="3600000"/>
            <a:chOff x="1746429" y="2204816"/>
            <a:chExt cx="5760000" cy="3600000"/>
          </a:xfrm>
        </p:grpSpPr>
        <p:cxnSp>
          <p:nvCxnSpPr>
            <p:cNvPr id="8" name="Straight Connector 7"/>
            <p:cNvCxnSpPr/>
            <p:nvPr userDrawn="1"/>
          </p:nvCxnSpPr>
          <p:spPr>
            <a:xfrm>
              <a:off x="4588303" y="2204816"/>
              <a:ext cx="0" cy="360000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flipH="1">
              <a:off x="1746429" y="3986272"/>
              <a:ext cx="5760000" cy="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1730376" y="3506185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A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0" hasCustomPrompt="1"/>
          </p:nvPr>
        </p:nvSpPr>
        <p:spPr>
          <a:xfrm>
            <a:off x="4664427" y="3506185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B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23"/>
          </p:nvPr>
        </p:nvSpPr>
        <p:spPr>
          <a:xfrm>
            <a:off x="1730375" y="2205038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5" name="Picture Placeholder 22"/>
          <p:cNvSpPr>
            <a:spLocks noGrp="1"/>
          </p:cNvSpPr>
          <p:nvPr>
            <p:ph type="pic" sz="quarter" idx="24"/>
          </p:nvPr>
        </p:nvSpPr>
        <p:spPr>
          <a:xfrm>
            <a:off x="4664427" y="2197450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6" name="Text Placeholder 17"/>
          <p:cNvSpPr>
            <a:spLocks noGrp="1"/>
          </p:cNvSpPr>
          <p:nvPr>
            <p:ph type="body" sz="quarter" idx="25" hasCustomPrompt="1"/>
          </p:nvPr>
        </p:nvSpPr>
        <p:spPr>
          <a:xfrm>
            <a:off x="4664428" y="5350596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D</a:t>
            </a:r>
          </a:p>
        </p:txBody>
      </p:sp>
      <p:sp>
        <p:nvSpPr>
          <p:cNvPr id="27" name="Picture Placeholder 22"/>
          <p:cNvSpPr>
            <a:spLocks noGrp="1"/>
          </p:cNvSpPr>
          <p:nvPr>
            <p:ph type="pic" sz="quarter" idx="26"/>
          </p:nvPr>
        </p:nvSpPr>
        <p:spPr>
          <a:xfrm>
            <a:off x="4664427" y="4049449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8" name="Text Placeholder 17"/>
          <p:cNvSpPr>
            <a:spLocks noGrp="1"/>
          </p:cNvSpPr>
          <p:nvPr>
            <p:ph type="body" sz="quarter" idx="27" hasCustomPrompt="1"/>
          </p:nvPr>
        </p:nvSpPr>
        <p:spPr>
          <a:xfrm>
            <a:off x="1733298" y="5350596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C</a:t>
            </a:r>
          </a:p>
        </p:txBody>
      </p:sp>
      <p:sp>
        <p:nvSpPr>
          <p:cNvPr id="29" name="Picture Placeholder 22"/>
          <p:cNvSpPr>
            <a:spLocks noGrp="1"/>
          </p:cNvSpPr>
          <p:nvPr>
            <p:ph type="pic" sz="quarter" idx="28"/>
          </p:nvPr>
        </p:nvSpPr>
        <p:spPr>
          <a:xfrm>
            <a:off x="1733297" y="4049449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31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5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25032341"/>
              </p:ext>
            </p:extLst>
          </p:nvPr>
        </p:nvGraphicFramePr>
        <p:xfrm>
          <a:off x="319160" y="1858318"/>
          <a:ext cx="8469918" cy="4002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698011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676590"/>
                  </a:ext>
                </a:extLst>
              </a:tr>
            </a:tbl>
          </a:graphicData>
        </a:graphic>
      </p:graphicFrame>
      <p:sp>
        <p:nvSpPr>
          <p:cNvPr id="14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8"/>
            <a:ext cx="8469918" cy="1700213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90600" y="2708275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90600" y="335259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90600" y="3996912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990600" y="4672282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990600" y="5285550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5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43664016"/>
              </p:ext>
            </p:extLst>
          </p:nvPr>
        </p:nvGraphicFramePr>
        <p:xfrm>
          <a:off x="319161" y="3987012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40954455"/>
              </p:ext>
            </p:extLst>
          </p:nvPr>
        </p:nvGraphicFramePr>
        <p:xfrm>
          <a:off x="319160" y="4653139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39422149"/>
              </p:ext>
            </p:extLst>
          </p:nvPr>
        </p:nvGraphicFramePr>
        <p:xfrm>
          <a:off x="319160" y="5300334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70805086"/>
              </p:ext>
            </p:extLst>
          </p:nvPr>
        </p:nvGraphicFramePr>
        <p:xfrm>
          <a:off x="319160" y="33527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27910770"/>
              </p:ext>
            </p:extLst>
          </p:nvPr>
        </p:nvGraphicFramePr>
        <p:xfrm>
          <a:off x="319160" y="27102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53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4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96326028"/>
              </p:ext>
            </p:extLst>
          </p:nvPr>
        </p:nvGraphicFramePr>
        <p:xfrm>
          <a:off x="319160" y="2507798"/>
          <a:ext cx="8469918" cy="3354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</a:tbl>
          </a:graphicData>
        </a:graphic>
      </p:graphicFrame>
      <p:sp>
        <p:nvSpPr>
          <p:cNvPr id="8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8"/>
            <a:ext cx="8469918" cy="2350943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73508" y="3342166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73508" y="3986484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73508" y="463080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973508" y="530617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44342635"/>
              </p:ext>
            </p:extLst>
          </p:nvPr>
        </p:nvGraphicFramePr>
        <p:xfrm>
          <a:off x="319161" y="3987012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99658535"/>
              </p:ext>
            </p:extLst>
          </p:nvPr>
        </p:nvGraphicFramePr>
        <p:xfrm>
          <a:off x="319160" y="4653139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47325652"/>
              </p:ext>
            </p:extLst>
          </p:nvPr>
        </p:nvGraphicFramePr>
        <p:xfrm>
          <a:off x="319160" y="5300334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735254646"/>
              </p:ext>
            </p:extLst>
          </p:nvPr>
        </p:nvGraphicFramePr>
        <p:xfrm>
          <a:off x="319160" y="33527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17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3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69997860"/>
              </p:ext>
            </p:extLst>
          </p:nvPr>
        </p:nvGraphicFramePr>
        <p:xfrm>
          <a:off x="319160" y="2507798"/>
          <a:ext cx="8469918" cy="2706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</a:tbl>
          </a:graphicData>
        </a:graphic>
      </p:graphicFrame>
      <p:sp>
        <p:nvSpPr>
          <p:cNvPr id="7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87526" y="871478"/>
            <a:ext cx="8469918" cy="2350943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73508" y="3342166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73508" y="3986484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73508" y="463080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39240297"/>
              </p:ext>
            </p:extLst>
          </p:nvPr>
        </p:nvGraphicFramePr>
        <p:xfrm>
          <a:off x="319161" y="3987012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95720291"/>
              </p:ext>
            </p:extLst>
          </p:nvPr>
        </p:nvGraphicFramePr>
        <p:xfrm>
          <a:off x="319160" y="4662382"/>
          <a:ext cx="5474889" cy="552588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525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36068950"/>
              </p:ext>
            </p:extLst>
          </p:nvPr>
        </p:nvGraphicFramePr>
        <p:xfrm>
          <a:off x="319160" y="33527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95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pn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08000"/>
            <a:ext cx="8229600" cy="5218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EBD6E-177F-4C36-848F-C09495B7634F}" type="datetime1">
              <a:rPr lang="en-GB" smtClean="0"/>
              <a:pPr/>
              <a:t>08/03/2021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1528" y="6471442"/>
            <a:ext cx="2133600" cy="2993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51" y="6471442"/>
            <a:ext cx="778926" cy="29935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29741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98197" y="6410353"/>
            <a:ext cx="434760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/>
              <a:t>Developed by the University of York Science Education Group and the Salters’ Institute.</a:t>
            </a:r>
          </a:p>
          <a:p>
            <a:pPr algn="ctr"/>
            <a:r>
              <a:rPr lang="en-GB" sz="700" dirty="0"/>
              <a:t>This item may have been edited. Download the original from </a:t>
            </a:r>
            <a:r>
              <a:rPr lang="en-GB" sz="700" b="1" dirty="0"/>
              <a:t>www.BestEvidenceScienceTeaching.org</a:t>
            </a:r>
          </a:p>
          <a:p>
            <a:pPr algn="ctr"/>
            <a:r>
              <a:rPr lang="en-GB" sz="700" dirty="0"/>
              <a:t>© University of York Science Education Group</a:t>
            </a:r>
          </a:p>
        </p:txBody>
      </p:sp>
    </p:spTree>
    <p:extLst>
      <p:ext uri="{BB962C8B-B14F-4D97-AF65-F5344CB8AC3E}">
        <p14:creationId xmlns:p14="http://schemas.microsoft.com/office/powerpoint/2010/main" val="290593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58" r:id="rId2"/>
    <p:sldLayoutId id="2147483659" r:id="rId3"/>
    <p:sldLayoutId id="2147483660" r:id="rId4"/>
    <p:sldLayoutId id="2147483661" r:id="rId5"/>
    <p:sldLayoutId id="2147483685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9" r:id="rId13"/>
    <p:sldLayoutId id="2147483670" r:id="rId14"/>
    <p:sldLayoutId id="2147483671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80" r:id="rId21"/>
    <p:sldLayoutId id="2147483678" r:id="rId22"/>
    <p:sldLayoutId id="2147483668" r:id="rId23"/>
    <p:sldLayoutId id="2147483681" r:id="rId24"/>
    <p:sldLayoutId id="2147483683" r:id="rId25"/>
    <p:sldLayoutId id="2147483684" r:id="rId26"/>
    <p:sldLayoutId id="2147483649" r:id="rId27"/>
    <p:sldLayoutId id="2147483650" r:id="rId28"/>
    <p:sldLayoutId id="2147483652" r:id="rId29"/>
    <p:sldLayoutId id="2147483653" r:id="rId30"/>
    <p:sldLayoutId id="2147483654" r:id="rId31"/>
    <p:sldLayoutId id="2147483655" r:id="rId32"/>
    <p:sldLayoutId id="2147483657" r:id="rId3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000" b="1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+mj-lt"/>
        <a:buNone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971550" indent="-5143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485900" indent="-5715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-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974850" indent="-539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514600" indent="-539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91359-C53B-48B9-8B7C-05647E676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particle model for the gas state (1/2)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4BF37A-6E4D-4733-B2B1-1BE2C3752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DECE71-688F-4E5D-AB13-28FA17C624A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1</a:t>
            </a:r>
            <a:r>
              <a:rPr lang="en-GB" dirty="0"/>
              <a:t> This gas jar contains carbon dioxide at room</a:t>
            </a:r>
          </a:p>
          <a:p>
            <a:r>
              <a:rPr lang="en-GB" dirty="0"/>
              <a:t>   temperature.</a:t>
            </a:r>
          </a:p>
          <a:p>
            <a:endParaRPr lang="en-GB" dirty="0"/>
          </a:p>
          <a:p>
            <a:r>
              <a:rPr lang="en-GB" dirty="0"/>
              <a:t>   It is in the gas state.</a:t>
            </a:r>
          </a:p>
          <a:p>
            <a:endParaRPr lang="en-GB" dirty="0"/>
          </a:p>
          <a:p>
            <a:r>
              <a:rPr lang="en-GB" dirty="0"/>
              <a:t>   Which of </a:t>
            </a:r>
            <a:r>
              <a:rPr lang="en-GB" b="1" dirty="0"/>
              <a:t>A</a:t>
            </a:r>
            <a:r>
              <a:rPr lang="en-GB" dirty="0"/>
              <a:t>, </a:t>
            </a:r>
            <a:r>
              <a:rPr lang="en-GB" b="1" dirty="0"/>
              <a:t>B</a:t>
            </a:r>
            <a:r>
              <a:rPr lang="en-GB" dirty="0"/>
              <a:t>, </a:t>
            </a:r>
            <a:r>
              <a:rPr lang="en-GB" b="1" dirty="0"/>
              <a:t>C </a:t>
            </a:r>
            <a:r>
              <a:rPr lang="en-GB" dirty="0"/>
              <a:t>or </a:t>
            </a:r>
            <a:r>
              <a:rPr lang="en-GB" b="1" dirty="0"/>
              <a:t>D</a:t>
            </a:r>
            <a:r>
              <a:rPr lang="en-GB" dirty="0"/>
              <a:t> best describes it?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7F202-AD2E-4EB1-A800-E043C0BAB7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It is made of particles which are ‘gassy’ -  like tiny puffs of gas.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0133FF8-C44F-4863-B11D-E697D0DEF9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There are particles dotted about in the carbon dioxide.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6BEB1A7-AA49-42B2-A904-8EA7DEDC55E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It is made of particles which are not like little puffs of carbon dioxide gas.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D65EE2-F4B0-4F97-86B6-2F3A69FE1E6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/>
              <a:t>It does not have any particles.</a:t>
            </a:r>
          </a:p>
        </p:txBody>
      </p:sp>
      <p:pic>
        <p:nvPicPr>
          <p:cNvPr id="9" name="Picture 3" descr="PowerPoint Slide Show - [Substances and States.ppt [Compatibility Mode]]">
            <a:extLst>
              <a:ext uri="{FF2B5EF4-FFF2-40B4-BE49-F238E27FC236}">
                <a16:creationId xmlns:a16="http://schemas.microsoft.com/office/drawing/2014/main" id="{D1EFC51C-EFD5-4A77-A01D-02B9020354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566" y="971925"/>
            <a:ext cx="2217234" cy="1890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4768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36347-1908-4C57-928A-E8985C1E5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particle model for the gas state (2/2)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C3AFBB-9BDB-438E-A1D6-3DCA7DFF3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334B4F-3451-40FA-AC28-2CB0DE49B81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19160" y="871479"/>
            <a:ext cx="6022917" cy="965868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/>
              <a:t>2</a:t>
            </a:r>
            <a:r>
              <a:rPr lang="en-GB" dirty="0"/>
              <a:t> Imagine you could see the particles in this sample</a:t>
            </a:r>
          </a:p>
          <a:p>
            <a:r>
              <a:rPr lang="en-GB" dirty="0"/>
              <a:t>   of carbon dioxide.</a:t>
            </a:r>
          </a:p>
          <a:p>
            <a:r>
              <a:rPr lang="en-GB" dirty="0"/>
              <a:t>   Which diagram best matches what would you see?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08A7C0-2535-4D88-BDDB-B6D52629466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GB" dirty="0"/>
              <a:t>A Particles not moving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55BB6C3-A923-4FEC-A631-FF0647F6191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GB" dirty="0"/>
              <a:t>B Particles moving freely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9304619-5A36-4F18-AE68-A996EC05884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GB" dirty="0"/>
              <a:t>D Particles moving freely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2B14161-7B44-4045-8B7E-F02C4642430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GB" dirty="0"/>
              <a:t>C Particles not moving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743A598-4919-424D-A776-8F61183811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949" y="729568"/>
            <a:ext cx="1551920" cy="1249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415D368-6BA1-4684-A827-9170889670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102" y="2152680"/>
            <a:ext cx="1390008" cy="132904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E993518-8406-4146-BA4E-EF20E7BC47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278" y="2152681"/>
            <a:ext cx="1390008" cy="132904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A27AA0F-46CA-43D2-83A5-B9A23E205D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102" y="4096692"/>
            <a:ext cx="1390008" cy="133514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028E49B-FA61-4AE7-B901-FAE9501D00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278" y="4096692"/>
            <a:ext cx="1390008" cy="1335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068553"/>
      </p:ext>
    </p:extLst>
  </p:cSld>
  <p:clrMapOvr>
    <a:masterClrMapping/>
  </p:clrMapOvr>
</p:sld>
</file>

<file path=ppt/theme/theme1.xml><?xml version="1.0" encoding="utf-8"?>
<a:theme xmlns:a="http://schemas.openxmlformats.org/drawingml/2006/main" name="BEST_template_activity_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D0F3845-0B73-46ED-9FC8-DE5952477623}" vid="{F97EDF8F-5382-4AE3-87B9-BB668D0DDC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BEST Items template 26-02-18</Template>
  <TotalTime>103</TotalTime>
  <Words>147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Courier New</vt:lpstr>
      <vt:lpstr>Verdana</vt:lpstr>
      <vt:lpstr>Wingdings</vt:lpstr>
      <vt:lpstr>BEST_template_activity_powerpoint</vt:lpstr>
      <vt:lpstr>A particle model for the gas state (1/2)</vt:lpstr>
      <vt:lpstr>A particle model for the gas state (2/2)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HEC Harden</dc:creator>
  <cp:lastModifiedBy>Andy Francis</cp:lastModifiedBy>
  <cp:revision>9</cp:revision>
  <dcterms:created xsi:type="dcterms:W3CDTF">2018-03-01T12:56:42Z</dcterms:created>
  <dcterms:modified xsi:type="dcterms:W3CDTF">2021-03-08T17:14:40Z</dcterms:modified>
</cp:coreProperties>
</file>